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omorrow Bold" charset="1" panose="00000000000000000000"/>
      <p:regular r:id="rId22"/>
    </p:embeddedFont>
    <p:embeddedFont>
      <p:font typeface="Tomorrow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7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71625" y="1418952"/>
            <a:ext cx="8744749" cy="87447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313030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48243" y="2821928"/>
            <a:ext cx="6391514" cy="63915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49937" y="4012867"/>
            <a:ext cx="14188126" cy="413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8"/>
              </a:lnSpc>
              <a:spcBef>
                <a:spcPct val="0"/>
              </a:spcBef>
            </a:pPr>
            <a:r>
              <a:rPr lang="en-US" b="true" sz="1184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PROYECTO PROGRAMME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89905" y="5988383"/>
            <a:ext cx="5670030" cy="40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2295" spc="183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PRESENTATION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15577" y="9419069"/>
            <a:ext cx="3656847" cy="25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KEVIN MUÑOZ CORCOLES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98924" y="3739626"/>
            <a:ext cx="2690152" cy="34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1ºDAM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6636" y="5518430"/>
            <a:ext cx="8594355" cy="1706993"/>
          </a:xfrm>
          <a:custGeom>
            <a:avLst/>
            <a:gdLst/>
            <a:ahLst/>
            <a:cxnLst/>
            <a:rect r="r" b="b" t="t" l="l"/>
            <a:pathLst>
              <a:path h="1706993" w="8594355">
                <a:moveTo>
                  <a:pt x="0" y="0"/>
                </a:moveTo>
                <a:lnTo>
                  <a:pt x="8594355" y="0"/>
                </a:lnTo>
                <a:lnTo>
                  <a:pt x="8594355" y="1706993"/>
                </a:lnTo>
                <a:lnTo>
                  <a:pt x="0" y="1706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0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50991" y="5518430"/>
            <a:ext cx="9356562" cy="1521971"/>
          </a:xfrm>
          <a:custGeom>
            <a:avLst/>
            <a:gdLst/>
            <a:ahLst/>
            <a:cxnLst/>
            <a:rect r="r" b="b" t="t" l="l"/>
            <a:pathLst>
              <a:path h="1521971" w="9356562">
                <a:moveTo>
                  <a:pt x="0" y="0"/>
                </a:moveTo>
                <a:lnTo>
                  <a:pt x="9356562" y="0"/>
                </a:lnTo>
                <a:lnTo>
                  <a:pt x="9356562" y="1521971"/>
                </a:lnTo>
                <a:lnTo>
                  <a:pt x="0" y="15219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20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45818" y="1388671"/>
            <a:ext cx="9170631" cy="272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6. PRUEBAS UNITARIAS (JUNIT)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3422" y="4556690"/>
            <a:ext cx="5078898" cy="88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comprobamos que al meter un vector de 5 numeros salga el vector relleno con los 5 numeros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23216" y="4389921"/>
            <a:ext cx="5078898" cy="58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valida que se eliminan las posiciones correctas.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33422" y="3761273"/>
            <a:ext cx="3083067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TEST CREAR VECTOR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23216" y="3761273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TEST ELIMINAR CADA PASO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4892426"/>
            <a:ext cx="8799450" cy="1703574"/>
          </a:xfrm>
          <a:custGeom>
            <a:avLst/>
            <a:gdLst/>
            <a:ahLst/>
            <a:cxnLst/>
            <a:rect r="r" b="b" t="t" l="l"/>
            <a:pathLst>
              <a:path h="1703574" w="8799450">
                <a:moveTo>
                  <a:pt x="0" y="0"/>
                </a:moveTo>
                <a:lnTo>
                  <a:pt x="8799450" y="0"/>
                </a:lnTo>
                <a:lnTo>
                  <a:pt x="8799450" y="1703574"/>
                </a:lnTo>
                <a:lnTo>
                  <a:pt x="0" y="1703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13663" y="4892426"/>
            <a:ext cx="8445637" cy="2785734"/>
          </a:xfrm>
          <a:custGeom>
            <a:avLst/>
            <a:gdLst/>
            <a:ahLst/>
            <a:cxnLst/>
            <a:rect r="r" b="b" t="t" l="l"/>
            <a:pathLst>
              <a:path h="2785734" w="8445637">
                <a:moveTo>
                  <a:pt x="0" y="0"/>
                </a:moveTo>
                <a:lnTo>
                  <a:pt x="8445637" y="0"/>
                </a:lnTo>
                <a:lnTo>
                  <a:pt x="8445637" y="2785734"/>
                </a:lnTo>
                <a:lnTo>
                  <a:pt x="0" y="27857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1990" y="7678160"/>
            <a:ext cx="13058551" cy="1987171"/>
          </a:xfrm>
          <a:custGeom>
            <a:avLst/>
            <a:gdLst/>
            <a:ahLst/>
            <a:cxnLst/>
            <a:rect r="r" b="b" t="t" l="l"/>
            <a:pathLst>
              <a:path h="1987171" w="13058551">
                <a:moveTo>
                  <a:pt x="0" y="0"/>
                </a:moveTo>
                <a:lnTo>
                  <a:pt x="13058551" y="0"/>
                </a:lnTo>
                <a:lnTo>
                  <a:pt x="13058551" y="1987171"/>
                </a:lnTo>
                <a:lnTo>
                  <a:pt x="0" y="19871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45818" y="1388671"/>
            <a:ext cx="9170631" cy="272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6. PRUEBAS UNITARIAS (JUNIT)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33422" y="4115919"/>
            <a:ext cx="5078898" cy="58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asegura que los ceros se eliminan y el array queda limpio.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94225" y="4193341"/>
            <a:ext cx="5078898" cy="58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compara el resultado con los ejemplos oficiales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33422" y="3761273"/>
            <a:ext cx="3083067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TEST COMPACTAR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23216" y="3761273"/>
            <a:ext cx="3083067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TESTQUITARNUMEROS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33629" y="1951956"/>
            <a:ext cx="9880173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7.DOCUMENTACI0N JAVADOC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30754" y="4466629"/>
            <a:ext cx="8739476" cy="147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@param: descripción de parámetros.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@return: descripción del valor devuelto.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Comentarios explicativos del propósito y funcionamiento.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Esto permite generar documentación HTML automática con javadoc.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228561" y="4017265"/>
            <a:ext cx="6578835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CADA MÉTODO ESTÁ DOCUMENTADO CON: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230754" y="5938557"/>
            <a:ext cx="10047238" cy="4282635"/>
          </a:xfrm>
          <a:custGeom>
            <a:avLst/>
            <a:gdLst/>
            <a:ahLst/>
            <a:cxnLst/>
            <a:rect r="r" b="b" t="t" l="l"/>
            <a:pathLst>
              <a:path h="4282635" w="10047238">
                <a:moveTo>
                  <a:pt x="0" y="0"/>
                </a:moveTo>
                <a:lnTo>
                  <a:pt x="10047239" y="0"/>
                </a:lnTo>
                <a:lnTo>
                  <a:pt x="10047239" y="4282635"/>
                </a:lnTo>
                <a:lnTo>
                  <a:pt x="0" y="42826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39694" y="4064890"/>
            <a:ext cx="385752" cy="387433"/>
            <a:chOff x="0" y="0"/>
            <a:chExt cx="101597" cy="102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33629" y="1951956"/>
            <a:ext cx="9880173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7.DOCUMENTACI0N JAVADOC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81164" y="4258607"/>
            <a:ext cx="15925671" cy="4140674"/>
          </a:xfrm>
          <a:custGeom>
            <a:avLst/>
            <a:gdLst/>
            <a:ahLst/>
            <a:cxnLst/>
            <a:rect r="r" b="b" t="t" l="l"/>
            <a:pathLst>
              <a:path h="4140674" w="15925671">
                <a:moveTo>
                  <a:pt x="0" y="0"/>
                </a:moveTo>
                <a:lnTo>
                  <a:pt x="15925672" y="0"/>
                </a:lnTo>
                <a:lnTo>
                  <a:pt x="15925672" y="4140674"/>
                </a:lnTo>
                <a:lnTo>
                  <a:pt x="0" y="4140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121820" y="3986747"/>
            <a:ext cx="385752" cy="387433"/>
            <a:chOff x="0" y="0"/>
            <a:chExt cx="101597" cy="1020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21820" y="6143113"/>
            <a:ext cx="385752" cy="387433"/>
            <a:chOff x="0" y="0"/>
            <a:chExt cx="101597" cy="102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02909" y="1726884"/>
            <a:ext cx="5534568" cy="5652133"/>
            <a:chOff x="0" y="0"/>
            <a:chExt cx="621792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153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1538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253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771504" y="7502385"/>
            <a:ext cx="7543192" cy="1812705"/>
          </a:xfrm>
          <a:custGeom>
            <a:avLst/>
            <a:gdLst/>
            <a:ahLst/>
            <a:cxnLst/>
            <a:rect r="r" b="b" t="t" l="l"/>
            <a:pathLst>
              <a:path h="1812705" w="7543192">
                <a:moveTo>
                  <a:pt x="0" y="0"/>
                </a:moveTo>
                <a:lnTo>
                  <a:pt x="7543192" y="0"/>
                </a:lnTo>
                <a:lnTo>
                  <a:pt x="7543192" y="1812705"/>
                </a:lnTo>
                <a:lnTo>
                  <a:pt x="0" y="18127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21820" y="1951956"/>
            <a:ext cx="9321567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8. POSIBLES MEJORAS / JUEZ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12881" y="4388486"/>
            <a:ext cx="8739476" cy="58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juez no acepta el programa porque tarda demasiado tiempo en hacerse, dando como resultado Run-time error.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10688" y="3939122"/>
            <a:ext cx="6578835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JUEZ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10688" y="5603237"/>
            <a:ext cx="8739476" cy="294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Usar  Arraylist por las siguientes mejoras: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Tamaño dinámico: se ajusta automáticamente al añadir o eliminar elementos.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Eliminación directa: puedes usar remove(index) sin necesidad de crear un nuevo array.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Menos código: no necesitas métodos como compactar, porque la lista ya gestiona huecos.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Mayor legibilidad: el código se simplifica y se centra en la lógica del algoritmo.</a:t>
            </a:r>
          </a:p>
          <a:p>
            <a:pPr algn="l">
              <a:lnSpc>
                <a:spcPts val="2345"/>
              </a:lnSpc>
            </a:pPr>
          </a:p>
          <a:p>
            <a:pPr algn="l">
              <a:lnSpc>
                <a:spcPts val="2345"/>
              </a:lnSpc>
            </a:pP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610688" y="5117464"/>
            <a:ext cx="6578835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SOLUCIONES O MEJORAS ENCONTRADAS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90258" y="-601698"/>
            <a:ext cx="7549050" cy="11934476"/>
            <a:chOff x="0" y="0"/>
            <a:chExt cx="1169545" cy="18489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9545" cy="1848963"/>
            </a:xfrm>
            <a:custGeom>
              <a:avLst/>
              <a:gdLst/>
              <a:ahLst/>
              <a:cxnLst/>
              <a:rect r="r" b="b" t="t" l="l"/>
              <a:pathLst>
                <a:path h="1848963" w="1169545">
                  <a:moveTo>
                    <a:pt x="0" y="0"/>
                  </a:moveTo>
                  <a:lnTo>
                    <a:pt x="1169545" y="0"/>
                  </a:lnTo>
                  <a:lnTo>
                    <a:pt x="1169545" y="1848963"/>
                  </a:lnTo>
                  <a:lnTo>
                    <a:pt x="0" y="1848963"/>
                  </a:lnTo>
                  <a:close/>
                </a:path>
              </a:pathLst>
            </a:custGeom>
            <a:blipFill>
              <a:blip r:embed="rId3"/>
              <a:stretch>
                <a:fillRect l="-68866" t="0" r="-6886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21820" y="1951956"/>
            <a:ext cx="8234040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9.CONCLUSION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94566" y="3941489"/>
            <a:ext cx="9064734" cy="206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programa implementa correctamente el algoritmo de números afortunados y demuestra cómo una estructura modular facilita la comprensión. Además, la documentación y las pruebas unitarias aportan fiabilidad y aseguran que cada parte funcione como se espera. En conjunto, constituye un buen ejemplo de cómo dividir un problema en pasos claros y verificables, logrando una solución ordenada, eficiente y fácil de seguir.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194566" y="5895665"/>
            <a:ext cx="9064734" cy="88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unico problema encontrado fue la aceptacion del juez de la pagina acepta el reto, por el tiempo de ejecución, El cual se arregla usando arraylist y se vuelve un problema mas sencillo.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673040" y="4161947"/>
            <a:ext cx="771504" cy="3543636"/>
            <a:chOff x="0" y="0"/>
            <a:chExt cx="203194" cy="9333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194" cy="933303"/>
            </a:xfrm>
            <a:custGeom>
              <a:avLst/>
              <a:gdLst/>
              <a:ahLst/>
              <a:cxnLst/>
              <a:rect r="r" b="b" t="t" l="l"/>
              <a:pathLst>
                <a:path h="93330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933303"/>
                  </a:lnTo>
                  <a:lnTo>
                    <a:pt x="0" y="93330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3194" cy="971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22535" y="5516465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9"/>
                </a:lnTo>
                <a:lnTo>
                  <a:pt x="0" y="6371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54007" y="628934"/>
            <a:ext cx="7374528" cy="737452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51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54007" y="1491615"/>
            <a:ext cx="7766685" cy="776668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42000"/>
              </a:blip>
              <a:stretch>
                <a:fillRect l="0" t="-26335" r="0" b="-26335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685327" y="0"/>
                </a:moveTo>
                <a:lnTo>
                  <a:pt x="0" y="0"/>
                </a:lnTo>
                <a:lnTo>
                  <a:pt x="0" y="409950"/>
                </a:lnTo>
                <a:lnTo>
                  <a:pt x="685327" y="409950"/>
                </a:lnTo>
                <a:lnTo>
                  <a:pt x="685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49937" y="3420086"/>
            <a:ext cx="14188126" cy="20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8"/>
              </a:lnSpc>
              <a:spcBef>
                <a:spcPct val="0"/>
              </a:spcBef>
            </a:pPr>
            <a:r>
              <a:rPr lang="en-US" b="true" sz="1184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THANK YOU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915189" y="-1876582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58685" y="1951956"/>
            <a:ext cx="9170631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INDICE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2509" y="4326555"/>
            <a:ext cx="3083067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1.INTRODUCCIÓN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2509" y="4802804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2.ESTRUCTURA GENERAL DEL CÓDIGO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32509" y="5612427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4.LÓGICA DEL ALGORITMO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32509" y="6422050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5. INTERACCIÓN CON EL USUARIO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32509" y="7231673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6. PRUEBAS UNITARIAS (JUNIT)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32509" y="8041296"/>
            <a:ext cx="3083067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7.DOCUMENTACI0N JAVADOC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30890" y="4326555"/>
            <a:ext cx="4298426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8. POSIBLES MEJORAS / JUEZ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0890" y="4802804"/>
            <a:ext cx="4298426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9.CONCLUSION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03357" y="2061073"/>
            <a:ext cx="14497366" cy="272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1.INTRODUCCIÓN:</a:t>
            </a:r>
          </a:p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NUMEROS AFORTUNADOS (146)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6966" y="5215144"/>
            <a:ext cx="12194068" cy="312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84782" indent="-242391" lvl="1">
              <a:lnSpc>
                <a:spcPts val="3143"/>
              </a:lnSpc>
              <a:buFont typeface="Arial"/>
              <a:buChar char="•"/>
            </a:pPr>
            <a:r>
              <a:rPr lang="en-US" sz="2245" spc="6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Objetivo del programa: calcular los llamados números afortunados a partir de un número N, aplicando un proceso de eliminación.</a:t>
            </a:r>
          </a:p>
          <a:p>
            <a:pPr algn="ctr" marL="484782" indent="-242391" lvl="1">
              <a:lnSpc>
                <a:spcPts val="3143"/>
              </a:lnSpc>
              <a:buFont typeface="Arial"/>
              <a:buChar char="•"/>
            </a:pPr>
            <a:r>
              <a:rPr lang="en-US" sz="2245" spc="6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Idea principal: se genera una lista de 1 a X numero y se van eliminando posiciones siguiendo reglas sucesivas (primero cada 2, luego cada 3, etc.) hasta que no se puede continuar.</a:t>
            </a:r>
          </a:p>
          <a:p>
            <a:pPr algn="ctr" marL="484782" indent="-242391" lvl="1">
              <a:lnSpc>
                <a:spcPts val="3143"/>
              </a:lnSpc>
              <a:spcBef>
                <a:spcPct val="0"/>
              </a:spcBef>
              <a:buFont typeface="Arial"/>
              <a:buChar char="•"/>
            </a:pPr>
            <a:r>
              <a:rPr lang="en-US" sz="2245" spc="62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Resultado: los números que quedan son los afortunados, que se muestran en orden descendente.</a:t>
            </a:r>
          </a:p>
          <a:p>
            <a:pPr algn="ctr">
              <a:lnSpc>
                <a:spcPts val="31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13007" y="2492767"/>
            <a:ext cx="5761554" cy="6047294"/>
          </a:xfrm>
          <a:custGeom>
            <a:avLst/>
            <a:gdLst/>
            <a:ahLst/>
            <a:cxnLst/>
            <a:rect r="r" b="b" t="t" l="l"/>
            <a:pathLst>
              <a:path h="6047294" w="5761554">
                <a:moveTo>
                  <a:pt x="0" y="0"/>
                </a:moveTo>
                <a:lnTo>
                  <a:pt x="5761554" y="0"/>
                </a:lnTo>
                <a:lnTo>
                  <a:pt x="5761554" y="6047294"/>
                </a:lnTo>
                <a:lnTo>
                  <a:pt x="0" y="6047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6" t="0" r="-3068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820716"/>
            <a:ext cx="8767103" cy="4197250"/>
          </a:xfrm>
          <a:custGeom>
            <a:avLst/>
            <a:gdLst/>
            <a:ahLst/>
            <a:cxnLst/>
            <a:rect r="r" b="b" t="t" l="l"/>
            <a:pathLst>
              <a:path h="4197250" w="8767103">
                <a:moveTo>
                  <a:pt x="0" y="0"/>
                </a:moveTo>
                <a:lnTo>
                  <a:pt x="8767103" y="0"/>
                </a:lnTo>
                <a:lnTo>
                  <a:pt x="8767103" y="4197250"/>
                </a:lnTo>
                <a:lnTo>
                  <a:pt x="0" y="4197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8273" y="1472763"/>
            <a:ext cx="13631904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2.ESTRUCTURA GENERAL DEL CÓDIGO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601" y="3376297"/>
            <a:ext cx="9403407" cy="275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2"/>
              </a:lnSpc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programa está organizado en una clase principal Números Afortunados.</a:t>
            </a:r>
          </a:p>
          <a:p>
            <a:pPr algn="l">
              <a:lnSpc>
                <a:spcPts val="2432"/>
              </a:lnSpc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Contiene varios métodos estáticos que dividen el problema en pasos claros:</a:t>
            </a:r>
          </a:p>
          <a:p>
            <a:pPr algn="l" marL="375163" indent="-187582" lvl="1">
              <a:lnSpc>
                <a:spcPts val="2432"/>
              </a:lnSpc>
              <a:buFont typeface="Arial"/>
              <a:buChar char="•"/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Crear el vector inicial. (CrearVector)</a:t>
            </a:r>
          </a:p>
          <a:p>
            <a:pPr algn="l" marL="375163" indent="-187582" lvl="1">
              <a:lnSpc>
                <a:spcPts val="2432"/>
              </a:lnSpc>
              <a:buFont typeface="Arial"/>
              <a:buChar char="•"/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Elimina elementos en posiciones múltiplos del paso incluyendo el primero (EliminarCadaPaso)</a:t>
            </a:r>
          </a:p>
          <a:p>
            <a:pPr algn="l" marL="375163" indent="-187582" lvl="1">
              <a:lnSpc>
                <a:spcPts val="2432"/>
              </a:lnSpc>
              <a:buFont typeface="Arial"/>
              <a:buChar char="•"/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Compactar resultados.(compactar)</a:t>
            </a:r>
          </a:p>
          <a:p>
            <a:pPr algn="l" marL="375163" indent="-187582" lvl="1">
              <a:lnSpc>
                <a:spcPts val="2432"/>
              </a:lnSpc>
              <a:buFont typeface="Arial"/>
              <a:buChar char="•"/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Controlamos el numero de veces que eliminamos según reglas (quitarNumero)</a:t>
            </a:r>
          </a:p>
          <a:p>
            <a:pPr algn="l" marL="375163" indent="-187582" lvl="1">
              <a:lnSpc>
                <a:spcPts val="2432"/>
              </a:lnSpc>
              <a:spcBef>
                <a:spcPct val="0"/>
              </a:spcBef>
              <a:buFont typeface="Arial"/>
              <a:buChar char="•"/>
            </a:pPr>
            <a:r>
              <a:rPr lang="en-US" sz="1737" spc="4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Validar la entrada del usuario.(filtro)</a:t>
            </a:r>
          </a:p>
          <a:p>
            <a:pPr algn="l">
              <a:lnSpc>
                <a:spcPts val="24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64578" y="3561150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8273" y="1472763"/>
            <a:ext cx="12809587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3.ESTRUCTURA GENERAL DEL CÓDIGO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751931"/>
            <a:ext cx="6222953" cy="6352545"/>
            <a:chOff x="0" y="0"/>
            <a:chExt cx="622046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1041" t="0" r="-1041" b="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121820" y="1951956"/>
            <a:ext cx="8636240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4.LÓGICA DEL ALGORITMO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1820" y="4093211"/>
            <a:ext cx="8876337" cy="265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1.Se parte de un vector con todos los números.</a:t>
            </a:r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2.En cada iteración: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 elimina el primero y luego cada número de paso.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 compacta el vector para eliminar huecos.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 incrementa el paso.</a:t>
            </a:r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3.</a:t>
            </a: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proceso termina cuando el número de elementos restantes es menor que el paso actual.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4.Los números que quedan son los afortunados.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751931"/>
            <a:ext cx="6222953" cy="6352545"/>
            <a:chOff x="0" y="0"/>
            <a:chExt cx="622046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26466" t="0" r="-26466" b="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121820" y="1228725"/>
            <a:ext cx="8636240" cy="272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5. INTERACCIÓN CON EL USUARIO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1820" y="4093211"/>
            <a:ext cx="8876337" cy="206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programa pide números por consola.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 usuario puede introducir varios casos de prueba.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El</a:t>
            </a: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número 0 termina la ejecución.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 muestran mensajes de validación si la entrada es incorrecta.</a:t>
            </a:r>
          </a:p>
          <a:p>
            <a:pPr algn="l" marL="361651" indent="-180826" lvl="1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La salida se presenta en formato: X: lista_de_afortunados_en_descendente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  <a:p>
            <a:pPr algn="l">
              <a:lnSpc>
                <a:spcPts val="23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6636" y="5518430"/>
            <a:ext cx="8123741" cy="2993749"/>
          </a:xfrm>
          <a:custGeom>
            <a:avLst/>
            <a:gdLst/>
            <a:ahLst/>
            <a:cxnLst/>
            <a:rect r="r" b="b" t="t" l="l"/>
            <a:pathLst>
              <a:path h="2993749" w="8123741">
                <a:moveTo>
                  <a:pt x="0" y="0"/>
                </a:moveTo>
                <a:lnTo>
                  <a:pt x="8123741" y="0"/>
                </a:lnTo>
                <a:lnTo>
                  <a:pt x="8123741" y="2993749"/>
                </a:lnTo>
                <a:lnTo>
                  <a:pt x="0" y="29937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80377" y="5468866"/>
            <a:ext cx="9716567" cy="2119597"/>
          </a:xfrm>
          <a:custGeom>
            <a:avLst/>
            <a:gdLst/>
            <a:ahLst/>
            <a:cxnLst/>
            <a:rect r="r" b="b" t="t" l="l"/>
            <a:pathLst>
              <a:path h="2119597" w="9716567">
                <a:moveTo>
                  <a:pt x="0" y="0"/>
                </a:moveTo>
                <a:lnTo>
                  <a:pt x="9716568" y="0"/>
                </a:lnTo>
                <a:lnTo>
                  <a:pt x="9716568" y="2119597"/>
                </a:lnTo>
                <a:lnTo>
                  <a:pt x="0" y="2119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45818" y="1388671"/>
            <a:ext cx="9170631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6. PRUEBAS MANUALES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3422" y="4556690"/>
            <a:ext cx="5078898" cy="58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Comprobamos que tiene un correcto funcionamiento al meter números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23216" y="4577964"/>
            <a:ext cx="5078898" cy="29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Comprobamos como el código nos saca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33422" y="3761273"/>
            <a:ext cx="3292678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INTRODUCIR UN NUMERO POSITIVO ( 10)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23216" y="3785086"/>
            <a:ext cx="3083067" cy="3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INTRODUCIR 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57169"/>
            <a:ext cx="771504" cy="1659663"/>
            <a:chOff x="0" y="0"/>
            <a:chExt cx="203194" cy="4371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3194" cy="437113"/>
            </a:xfrm>
            <a:custGeom>
              <a:avLst/>
              <a:gdLst/>
              <a:ahLst/>
              <a:cxnLst/>
              <a:rect r="r" b="b" t="t" l="l"/>
              <a:pathLst>
                <a:path h="437113" w="203194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58060" y="9362399"/>
            <a:ext cx="685327" cy="409950"/>
          </a:xfrm>
          <a:custGeom>
            <a:avLst/>
            <a:gdLst/>
            <a:ahLst/>
            <a:cxnLst/>
            <a:rect r="r" b="b" t="t" l="l"/>
            <a:pathLst>
              <a:path h="409950" w="685327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6636" y="5504072"/>
            <a:ext cx="7954980" cy="1681659"/>
          </a:xfrm>
          <a:custGeom>
            <a:avLst/>
            <a:gdLst/>
            <a:ahLst/>
            <a:cxnLst/>
            <a:rect r="r" b="b" t="t" l="l"/>
            <a:pathLst>
              <a:path h="1681659" w="7954980">
                <a:moveTo>
                  <a:pt x="0" y="0"/>
                </a:moveTo>
                <a:lnTo>
                  <a:pt x="7954980" y="0"/>
                </a:lnTo>
                <a:lnTo>
                  <a:pt x="7954980" y="1681659"/>
                </a:lnTo>
                <a:lnTo>
                  <a:pt x="0" y="16816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11616" y="5504072"/>
            <a:ext cx="9531778" cy="1190578"/>
          </a:xfrm>
          <a:custGeom>
            <a:avLst/>
            <a:gdLst/>
            <a:ahLst/>
            <a:cxnLst/>
            <a:rect r="r" b="b" t="t" l="l"/>
            <a:pathLst>
              <a:path h="1190578" w="9531778">
                <a:moveTo>
                  <a:pt x="0" y="0"/>
                </a:moveTo>
                <a:lnTo>
                  <a:pt x="9531778" y="0"/>
                </a:lnTo>
                <a:lnTo>
                  <a:pt x="9531778" y="1190578"/>
                </a:lnTo>
                <a:lnTo>
                  <a:pt x="0" y="11905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41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45818" y="1388671"/>
            <a:ext cx="9170631" cy="184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6. PRUEBAS MANUALES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636" y="9676030"/>
            <a:ext cx="448732" cy="33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3422" y="4556690"/>
            <a:ext cx="5078898" cy="88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Comprobamos que al introducir un numero mayor a lo permitido nos avisa de que no podemos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23216" y="4577964"/>
            <a:ext cx="5078898" cy="58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Comprobamos que nos avisa que debemos introducir números no letras o otros signos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33422" y="3594585"/>
            <a:ext cx="3292678" cy="100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INTRODUCIR UN NUMERO MAYOR A LO PERMITIDO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23216" y="3785086"/>
            <a:ext cx="3357173" cy="66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b="true" sz="1875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INTRODUCIR UNA LETRA EN VEZ DE NUMERO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DAG7h-y68ps</dc:identifier>
  <dcterms:modified xsi:type="dcterms:W3CDTF">2011-08-01T06:04:30Z</dcterms:modified>
  <cp:revision>1</cp:revision>
  <dc:title>Black Futuristic Animated Programmer Presentation</dc:title>
</cp:coreProperties>
</file>